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2" r:id="rId5"/>
    <p:sldId id="261" r:id="rId6"/>
    <p:sldId id="259" r:id="rId7"/>
    <p:sldId id="260" r:id="rId8"/>
    <p:sldId id="267" r:id="rId9"/>
    <p:sldId id="268" r:id="rId10"/>
    <p:sldId id="263" r:id="rId11"/>
    <p:sldId id="264" r:id="rId12"/>
    <p:sldId id="265" r:id="rId13"/>
    <p:sldId id="266" r:id="rId14"/>
    <p:sldId id="26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50"/>
  </p:normalViewPr>
  <p:slideViewPr>
    <p:cSldViewPr snapToGrid="0" snapToObjects="1">
      <p:cViewPr>
        <p:scale>
          <a:sx n="118" d="100"/>
          <a:sy n="118" d="100"/>
        </p:scale>
        <p:origin x="360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717F14-40E6-3A41-AD1D-2B68F4E519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39EC27-6765-654B-A752-8748378475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D0A97F-CDBC-EE47-B26B-57FD5CE349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DB3BC-7DBC-C549-B42F-F6689E48801D}" type="datetimeFigureOut">
              <a:rPr lang="en-US" smtClean="0"/>
              <a:t>3/18/19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F82C38-AC9A-DB49-97B0-937B325E1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BCC9DA-0E89-B249-94E2-E3B30AFBE4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D19C2-7348-BC49-9C9F-54BD2F1D888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95132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D05CFB-9098-BD4B-9155-23EEFD922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E6F5A7-2229-D849-A09B-015508D7DB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ACE954-6621-4746-890E-D5B729499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DB3BC-7DBC-C549-B42F-F6689E48801D}" type="datetimeFigureOut">
              <a:rPr lang="en-US" smtClean="0"/>
              <a:t>3/18/19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C7BD39-E82F-CA45-9206-D89D3ECED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F27701-F57A-9640-8F59-288E00280C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D19C2-7348-BC49-9C9F-54BD2F1D888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32058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A0ACA57-95D8-8541-B0C7-5AD63579D09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18230C0-80FD-C84B-8609-5553E95D1F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DD7051-220B-A248-8D18-1C93580829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DB3BC-7DBC-C549-B42F-F6689E48801D}" type="datetimeFigureOut">
              <a:rPr lang="en-US" smtClean="0"/>
              <a:t>3/18/19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5D6C40-3FEE-E64F-B5D8-CB926A987B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B86255-C76E-BB4F-9EF1-1407D375D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D19C2-7348-BC49-9C9F-54BD2F1D888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89157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E1E377-9D05-3747-84AB-BA37D5E01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03C7C1-6F01-BF46-B861-EB6BC5616D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D199C4-B0E9-2241-8331-C4F0146812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DB3BC-7DBC-C549-B42F-F6689E48801D}" type="datetimeFigureOut">
              <a:rPr lang="en-US" smtClean="0"/>
              <a:t>3/18/19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C1C8C3-EAFF-D74C-9091-D68B678989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B21078-E02C-A54C-BCF0-B0B054C28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D19C2-7348-BC49-9C9F-54BD2F1D888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39007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CA43D7-1FB4-004C-9D3F-93105C750A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575AB2-6B47-5C41-AD2B-9F9F932B50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AA7784-3EE4-6E4A-AE9D-BE39B275F3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DB3BC-7DBC-C549-B42F-F6689E48801D}" type="datetimeFigureOut">
              <a:rPr lang="en-US" smtClean="0"/>
              <a:t>3/18/19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9B83BA-7B44-0E40-B217-286212D61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E7CF36-281F-8045-AAD9-039CD89C0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D19C2-7348-BC49-9C9F-54BD2F1D888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89169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FBB62-3C51-6B4D-B9B2-84B966E22F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E64D92-5963-DD4D-A472-B890CDC8B5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5BA01F-B06D-4B4A-AD33-D681C741A0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48A6E3-2627-1541-BAF2-84078A82CD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DB3BC-7DBC-C549-B42F-F6689E48801D}" type="datetimeFigureOut">
              <a:rPr lang="en-US" smtClean="0"/>
              <a:t>3/18/19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CA0213-999F-504A-884A-013D9F9DE2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F3E46C-F717-BA4A-868A-DE6E0D69DF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D19C2-7348-BC49-9C9F-54BD2F1D888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99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D642C-1D6B-A943-8BAA-9C949649CE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83CFA1-4575-194A-AF26-8019397BF4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04CD5-6A27-B34B-A04E-04A0248C2D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B553117-7E1C-F24F-A021-278DCDA03A3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9320515-50BE-0D4F-B494-5F26816A4D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F273BD9-DC7C-3849-B677-E2BF38D77A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DB3BC-7DBC-C549-B42F-F6689E48801D}" type="datetimeFigureOut">
              <a:rPr lang="en-US" smtClean="0"/>
              <a:t>3/18/19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2630E13-F566-E244-9A59-07AB8E22B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86F6C7C-AB26-3642-9EE7-18AB4678B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D19C2-7348-BC49-9C9F-54BD2F1D888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4957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C6DF49-2E52-4B41-8F49-2C139524C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6097757-60D1-4A4F-BBBF-07EAF63AA4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DB3BC-7DBC-C549-B42F-F6689E48801D}" type="datetimeFigureOut">
              <a:rPr lang="en-US" smtClean="0"/>
              <a:t>3/18/19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C1F08F-43D5-FC44-A10F-668C99D74F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7F36A4-6F60-A74A-A355-73B1C50D1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D19C2-7348-BC49-9C9F-54BD2F1D888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23050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BD1ADC-EF3A-8C4B-B43D-4F6F098D76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DB3BC-7DBC-C549-B42F-F6689E48801D}" type="datetimeFigureOut">
              <a:rPr lang="en-US" smtClean="0"/>
              <a:t>3/18/19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25AEC0F-35C9-B547-9BE3-BE35B23A45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39128C-F43B-8C47-B212-D1353E0211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D19C2-7348-BC49-9C9F-54BD2F1D888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09116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5759AE-DD96-AE4B-B4CE-EB8648241F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E1DD5A-B857-744D-BA46-3DE43EA293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C7E135-BDCA-BF40-9412-C493636098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AA3B8D-449E-8D4F-8D3C-89983BBAAD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DB3BC-7DBC-C549-B42F-F6689E48801D}" type="datetimeFigureOut">
              <a:rPr lang="en-US" smtClean="0"/>
              <a:t>3/18/19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52D201-9670-3941-8E12-4BF6D877E3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CDB4C4-8EE4-9C42-A7BE-94196CCDA0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D19C2-7348-BC49-9C9F-54BD2F1D888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40249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1502DF-8091-174D-AF02-049AAC76D4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FA5CA88-0569-9848-BFEB-703A9F8723A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660F3C-6B49-0C49-8704-0A36CD9CF7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4B312A-A6DF-C841-A5C9-D796BA6188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DB3BC-7DBC-C549-B42F-F6689E48801D}" type="datetimeFigureOut">
              <a:rPr lang="en-US" smtClean="0"/>
              <a:t>3/18/19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B2A9D2-78B8-F549-9BD0-0E2FEE9FDA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C613B7-22E2-8C49-AF9E-FACB34569C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D19C2-7348-BC49-9C9F-54BD2F1D888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96640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E1AC873-9277-434F-A871-ED8F18BD3B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FB507B-4C38-2240-B48D-4424CE4C64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4BF303-3BC9-F541-9C3E-2AFABCA23C8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BDB3BC-7DBC-C549-B42F-F6689E48801D}" type="datetimeFigureOut">
              <a:rPr lang="en-US" smtClean="0"/>
              <a:t>3/18/19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685A63-6655-9E4F-A144-E95C37DD8B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0319EB-4B5E-1040-A2AF-99128AE8F5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DD19C2-7348-BC49-9C9F-54BD2F1D888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7753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tiff"/><Relationship Id="rId4" Type="http://schemas.openxmlformats.org/officeDocument/2006/relationships/image" Target="../media/image5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D8EACE-CA2B-4F40-9694-F0AA9312CE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4237" y="914400"/>
            <a:ext cx="3657600" cy="2887579"/>
          </a:xfrm>
        </p:spPr>
        <p:txBody>
          <a:bodyPr>
            <a:normAutofit/>
          </a:bodyPr>
          <a:lstStyle/>
          <a:p>
            <a:r>
              <a:rPr lang="en-US" sz="4800" dirty="0">
                <a:solidFill>
                  <a:srgbClr val="FFFFFF"/>
                </a:solidFill>
              </a:rPr>
              <a:t>Nagios Infrastructure Monitoring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828A5117-210C-DA4D-BCBC-ED370FCD3D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3822" y="1212958"/>
            <a:ext cx="6553545" cy="4440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4832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4546BB-16C0-854A-9592-B3A0DF492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 Services that I am monitoring with Nagios on the Virtual Machine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DB6D1D-BFE4-D847-B93F-8E9E0A7EF7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Current Load</a:t>
            </a:r>
          </a:p>
          <a:p>
            <a:r>
              <a:rPr lang="en-US" dirty="0"/>
              <a:t>SSH</a:t>
            </a:r>
          </a:p>
          <a:p>
            <a:r>
              <a:rPr lang="en-US" dirty="0"/>
              <a:t>Total processes</a:t>
            </a:r>
          </a:p>
        </p:txBody>
      </p:sp>
    </p:spTree>
    <p:extLst>
      <p:ext uri="{BB962C8B-B14F-4D97-AF65-F5344CB8AC3E}">
        <p14:creationId xmlns:p14="http://schemas.microsoft.com/office/powerpoint/2010/main" val="35938615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6422B2-0D7C-4C4D-B0AB-2C9D15B3A0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803325"/>
            <a:ext cx="5314536" cy="1325563"/>
          </a:xfrm>
        </p:spPr>
        <p:txBody>
          <a:bodyPr>
            <a:normAutofit/>
          </a:bodyPr>
          <a:lstStyle/>
          <a:p>
            <a:r>
              <a:rPr lang="en-US" dirty="0"/>
              <a:t>Current Load Attack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EBC64A-DDFA-014C-8B11-935C256927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2279018"/>
            <a:ext cx="5314543" cy="3375920"/>
          </a:xfrm>
        </p:spPr>
        <p:txBody>
          <a:bodyPr anchor="t">
            <a:normAutofit/>
          </a:bodyPr>
          <a:lstStyle/>
          <a:p>
            <a:r>
              <a:rPr lang="en-US" sz="1800" dirty="0"/>
              <a:t>I am using the stress tool. </a:t>
            </a:r>
          </a:p>
          <a:p>
            <a:r>
              <a:rPr lang="en-US" sz="1800" dirty="0"/>
              <a:t>The stress tool is a tool that imposes load and stress test on systems. </a:t>
            </a:r>
          </a:p>
          <a:p>
            <a:r>
              <a:rPr lang="en-US" sz="1800" dirty="0"/>
              <a:t>I have put the stress command in a shell script which I activate on the VM. </a:t>
            </a:r>
          </a:p>
          <a:p>
            <a:r>
              <a:rPr lang="en-US" sz="1800" dirty="0"/>
              <a:t>This triggers notification on Nagios  and sends email 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CF62D2A7-8207-488C-9F46-316BA81A16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8278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C91BF3-F5C4-AE4C-B595-B9735CE98767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5" r="34140" b="-1"/>
          <a:stretch/>
        </p:blipFill>
        <p:spPr>
          <a:xfrm>
            <a:off x="6750141" y="-2"/>
            <a:ext cx="5441859" cy="5654940"/>
          </a:xfrm>
          <a:custGeom>
            <a:avLst/>
            <a:gdLst>
              <a:gd name="connsiteX0" fmla="*/ 1041368 w 5441859"/>
              <a:gd name="connsiteY0" fmla="*/ 0 h 5654940"/>
              <a:gd name="connsiteX1" fmla="*/ 5441859 w 5441859"/>
              <a:gd name="connsiteY1" fmla="*/ 0 h 5654940"/>
              <a:gd name="connsiteX2" fmla="*/ 5441859 w 5441859"/>
              <a:gd name="connsiteY2" fmla="*/ 4820612 h 5654940"/>
              <a:gd name="connsiteX3" fmla="*/ 5285166 w 5441859"/>
              <a:gd name="connsiteY3" fmla="*/ 4957981 h 5654940"/>
              <a:gd name="connsiteX4" fmla="*/ 3267719 w 5441859"/>
              <a:gd name="connsiteY4" fmla="*/ 5654940 h 5654940"/>
              <a:gd name="connsiteX5" fmla="*/ 0 w 5441859"/>
              <a:gd name="connsiteY5" fmla="*/ 2387221 h 5654940"/>
              <a:gd name="connsiteX6" fmla="*/ 957093 w 5441859"/>
              <a:gd name="connsiteY6" fmla="*/ 76595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41859" h="5654940">
                <a:moveTo>
                  <a:pt x="1041368" y="0"/>
                </a:moveTo>
                <a:lnTo>
                  <a:pt x="5441859" y="0"/>
                </a:lnTo>
                <a:lnTo>
                  <a:pt x="5441859" y="4820612"/>
                </a:lnTo>
                <a:lnTo>
                  <a:pt x="5285166" y="4957981"/>
                </a:lnTo>
                <a:cubicBezTo>
                  <a:pt x="4729628" y="5394557"/>
                  <a:pt x="4029081" y="5654940"/>
                  <a:pt x="3267719" y="5654940"/>
                </a:cubicBezTo>
                <a:cubicBezTo>
                  <a:pt x="1463008" y="5654940"/>
                  <a:pt x="0" y="4191932"/>
                  <a:pt x="0" y="2387221"/>
                </a:cubicBezTo>
                <a:cubicBezTo>
                  <a:pt x="0" y="1484866"/>
                  <a:pt x="365752" y="667936"/>
                  <a:pt x="957093" y="7659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5257378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108883-8879-EF4C-8EF6-821D5B3DF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803325"/>
            <a:ext cx="5314536" cy="1325563"/>
          </a:xfrm>
        </p:spPr>
        <p:txBody>
          <a:bodyPr>
            <a:normAutofit/>
          </a:bodyPr>
          <a:lstStyle/>
          <a:p>
            <a:r>
              <a:rPr lang="en-US" dirty="0"/>
              <a:t>SSH Disabling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C9CA45-7EA2-C541-AFED-DCB76E8A2C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2279018"/>
            <a:ext cx="5314543" cy="3375920"/>
          </a:xfrm>
        </p:spPr>
        <p:txBody>
          <a:bodyPr anchor="t">
            <a:normAutofit/>
          </a:bodyPr>
          <a:lstStyle/>
          <a:p>
            <a:r>
              <a:rPr lang="en-US" sz="1800" dirty="0"/>
              <a:t>In order for me to disable this system, I simply use the command $ service SSH stop. </a:t>
            </a:r>
          </a:p>
          <a:p>
            <a:r>
              <a:rPr lang="en-US" sz="1800" dirty="0"/>
              <a:t>I put the ssh commands in to shell scripts that I use to activate the alerts on my VM. </a:t>
            </a:r>
          </a:p>
          <a:p>
            <a:r>
              <a:rPr lang="en-US" sz="1800" dirty="0"/>
              <a:t>SSH is disabled upon machine startup (weirdly)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CF62D2A7-8207-488C-9F46-316BA81A16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8278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AB244D-728D-B64A-A5A6-3A2EF8DB6AB2}"/>
              </a:ext>
            </a:extLst>
          </p:cNvPr>
          <p:cNvPicPr/>
          <p:nvPr/>
        </p:nvPicPr>
        <p:blipFill rotWithShape="1">
          <a:blip r:embed="rId2"/>
          <a:srcRect l="13199" r="22568" b="2"/>
          <a:stretch/>
        </p:blipFill>
        <p:spPr>
          <a:xfrm>
            <a:off x="6750141" y="-2"/>
            <a:ext cx="5441859" cy="5654940"/>
          </a:xfrm>
          <a:custGeom>
            <a:avLst/>
            <a:gdLst>
              <a:gd name="connsiteX0" fmla="*/ 1041368 w 5441859"/>
              <a:gd name="connsiteY0" fmla="*/ 0 h 5654940"/>
              <a:gd name="connsiteX1" fmla="*/ 5441859 w 5441859"/>
              <a:gd name="connsiteY1" fmla="*/ 0 h 5654940"/>
              <a:gd name="connsiteX2" fmla="*/ 5441859 w 5441859"/>
              <a:gd name="connsiteY2" fmla="*/ 4820612 h 5654940"/>
              <a:gd name="connsiteX3" fmla="*/ 5285166 w 5441859"/>
              <a:gd name="connsiteY3" fmla="*/ 4957981 h 5654940"/>
              <a:gd name="connsiteX4" fmla="*/ 3267719 w 5441859"/>
              <a:gd name="connsiteY4" fmla="*/ 5654940 h 5654940"/>
              <a:gd name="connsiteX5" fmla="*/ 0 w 5441859"/>
              <a:gd name="connsiteY5" fmla="*/ 2387221 h 5654940"/>
              <a:gd name="connsiteX6" fmla="*/ 957093 w 5441859"/>
              <a:gd name="connsiteY6" fmla="*/ 76595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41859" h="5654940">
                <a:moveTo>
                  <a:pt x="1041368" y="0"/>
                </a:moveTo>
                <a:lnTo>
                  <a:pt x="5441859" y="0"/>
                </a:lnTo>
                <a:lnTo>
                  <a:pt x="5441859" y="4820612"/>
                </a:lnTo>
                <a:lnTo>
                  <a:pt x="5285166" y="4957981"/>
                </a:lnTo>
                <a:cubicBezTo>
                  <a:pt x="4729628" y="5394557"/>
                  <a:pt x="4029081" y="5654940"/>
                  <a:pt x="3267719" y="5654940"/>
                </a:cubicBezTo>
                <a:cubicBezTo>
                  <a:pt x="1463008" y="5654940"/>
                  <a:pt x="0" y="4191932"/>
                  <a:pt x="0" y="2387221"/>
                </a:cubicBezTo>
                <a:cubicBezTo>
                  <a:pt x="0" y="1484866"/>
                  <a:pt x="365752" y="667936"/>
                  <a:pt x="957093" y="7659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2369685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99899462-FC16-43B0-966B-FCA2634507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4654295" y="478232"/>
            <a:ext cx="7034121" cy="5918673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31FEC3-957A-1543-A573-DC0B7A5E2C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1053711"/>
            <a:ext cx="5638994" cy="142444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Total Processes Attack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F27E669-E5A8-2E47-B4A6-E0195F57E22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832" y="3690593"/>
            <a:ext cx="3662730" cy="2252578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AFEA932-2DF1-410C-A00A-7A1E7DBF75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30098" y="2639023"/>
            <a:ext cx="4562441" cy="0"/>
          </a:xfrm>
          <a:prstGeom prst="line">
            <a:avLst/>
          </a:prstGeom>
          <a:ln w="22225">
            <a:solidFill>
              <a:srgbClr val="E7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12F37821-1E31-D545-A279-D0803DD539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664" y="914829"/>
            <a:ext cx="3662730" cy="2151853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3CCCEA-1520-2149-8B88-D303F7E363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2799889"/>
            <a:ext cx="5747187" cy="2987543"/>
          </a:xfrm>
        </p:spPr>
        <p:txBody>
          <a:bodyPr anchor="t">
            <a:normAutofit/>
          </a:bodyPr>
          <a:lstStyle/>
          <a:p>
            <a:r>
              <a:rPr lang="en-US" sz="1700" dirty="0">
                <a:solidFill>
                  <a:srgbClr val="FFFFFF"/>
                </a:solidFill>
              </a:rPr>
              <a:t>Fork Bomb</a:t>
            </a:r>
          </a:p>
          <a:p>
            <a:r>
              <a:rPr lang="en-US" sz="1700" dirty="0">
                <a:solidFill>
                  <a:srgbClr val="FFFFFF"/>
                </a:solidFill>
              </a:rPr>
              <a:t>A fork bomb is a denial of service attack where a process repeats itself with the goal of depleting available system resources, which slows down the system or crashes the system because of limited resources. </a:t>
            </a:r>
          </a:p>
          <a:p>
            <a:r>
              <a:rPr lang="en-US" sz="1700" dirty="0">
                <a:solidFill>
                  <a:srgbClr val="FFFFFF"/>
                </a:solidFill>
              </a:rPr>
              <a:t>Fork bombs take down the system by consuming CPU time in the process of forking, and by saturating the operating systems process table. </a:t>
            </a:r>
          </a:p>
          <a:p>
            <a:r>
              <a:rPr lang="en-US" sz="1700" dirty="0">
                <a:solidFill>
                  <a:srgbClr val="FFFFFF"/>
                </a:solidFill>
              </a:rPr>
              <a:t>A basic fork bomb is one that launches new copies of itself. </a:t>
            </a:r>
          </a:p>
        </p:txBody>
      </p:sp>
    </p:spTree>
    <p:extLst>
      <p:ext uri="{BB962C8B-B14F-4D97-AF65-F5344CB8AC3E}">
        <p14:creationId xmlns:p14="http://schemas.microsoft.com/office/powerpoint/2010/main" val="13626655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ADE34F-B8B6-9C4C-A4EA-BBE4B7B45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Things I learned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BDA3B0-35E3-844B-A072-065BB0EE6B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Apache Server</a:t>
            </a:r>
          </a:p>
          <a:p>
            <a:r>
              <a:rPr lang="en-US" dirty="0"/>
              <a:t>Nagios Tool</a:t>
            </a:r>
          </a:p>
          <a:p>
            <a:r>
              <a:rPr lang="en-US" dirty="0"/>
              <a:t>Nagios Troubleshooting</a:t>
            </a:r>
          </a:p>
          <a:p>
            <a:r>
              <a:rPr lang="en-US" dirty="0"/>
              <a:t>Admin setup (notifications, email)</a:t>
            </a:r>
          </a:p>
          <a:p>
            <a:pPr lvl="1"/>
            <a:r>
              <a:rPr lang="en-US" dirty="0" err="1"/>
              <a:t>Contacts.cfg</a:t>
            </a:r>
            <a:r>
              <a:rPr lang="en-US" dirty="0"/>
              <a:t> File </a:t>
            </a:r>
          </a:p>
          <a:p>
            <a:r>
              <a:rPr lang="en-US" dirty="0"/>
              <a:t>Configuration ( check intervals of service, status intervals) </a:t>
            </a:r>
            <a:r>
              <a:rPr lang="en-US" dirty="0" err="1"/>
              <a:t>cgi.conf</a:t>
            </a:r>
            <a:r>
              <a:rPr lang="en-US" dirty="0"/>
              <a:t> file</a:t>
            </a:r>
          </a:p>
          <a:p>
            <a:r>
              <a:rPr lang="en-US" dirty="0"/>
              <a:t>Give virtual machine a lot of memory, so it runs faster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40438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675E4B-1813-DC4E-BCF5-FE7A65224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Nagios Core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42EB66-E48E-704F-8CEC-EFD837021A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Nagios Core, is a free and open source computer-software application that monitors systems, networks and infrastructure.</a:t>
            </a:r>
          </a:p>
          <a:p>
            <a:r>
              <a:rPr lang="en-US" dirty="0"/>
              <a:t> Nagios offers monitoring and alerting services for servers, switches, applications and services. </a:t>
            </a:r>
          </a:p>
          <a:p>
            <a:r>
              <a:rPr lang="en-US" dirty="0"/>
              <a:t>It alerts users when things go wrong and alerts them a second time when the problem has been resolved.</a:t>
            </a:r>
          </a:p>
          <a:p>
            <a:pPr marL="0" indent="0">
              <a:buNone/>
            </a:pP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58944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91DD28-A9B3-054D-97FD-B171D5A0F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Originally released in 2002, 17 years ago.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533453-A0AC-F24E-9E11-B55C01A046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 am using version 4.4.2 released in august</a:t>
            </a:r>
          </a:p>
          <a:p>
            <a:r>
              <a:rPr lang="en-US" dirty="0"/>
              <a:t>Originally designed to run under linux, but runs well on Unix variants</a:t>
            </a:r>
          </a:p>
        </p:txBody>
      </p:sp>
    </p:spTree>
    <p:extLst>
      <p:ext uri="{BB962C8B-B14F-4D97-AF65-F5344CB8AC3E}">
        <p14:creationId xmlns:p14="http://schemas.microsoft.com/office/powerpoint/2010/main" val="71493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6E076A-7E57-1D40-A783-13331CAA4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 of Nagios (In my opinion)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0AB225-5868-524C-9738-54A85511F6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Takes along to set up if you aren’t familiar</a:t>
            </a:r>
          </a:p>
          <a:p>
            <a:r>
              <a:rPr lang="en-US" dirty="0"/>
              <a:t>Not a lot of easily helpful documentation on current software release</a:t>
            </a:r>
          </a:p>
          <a:p>
            <a:r>
              <a:rPr lang="en-US" dirty="0"/>
              <a:t>Time Consuming</a:t>
            </a:r>
          </a:p>
          <a:p>
            <a:r>
              <a:rPr lang="en-US" dirty="0"/>
              <a:t>A lot of configuration files that are challenging to setup and edit in vim, can easily make mistakes this way if something misspelled</a:t>
            </a:r>
          </a:p>
          <a:p>
            <a:r>
              <a:rPr lang="en-US" dirty="0"/>
              <a:t>Cant manage the network or computer, just monitors it.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03504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CA27B4-1D3F-2D47-BD6D-43F1ED4CC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Pros of Nagios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9CFF7F-DC4F-5B4C-89A6-CF02FF1565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Free</a:t>
            </a:r>
          </a:p>
        </p:txBody>
      </p:sp>
    </p:spTree>
    <p:extLst>
      <p:ext uri="{BB962C8B-B14F-4D97-AF65-F5344CB8AC3E}">
        <p14:creationId xmlns:p14="http://schemas.microsoft.com/office/powerpoint/2010/main" val="17692771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3B7DCB0-53B3-C44E-BD91-C9ACE00BE5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17156" y="447152"/>
            <a:ext cx="6789059" cy="415177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1B40637-6014-D940-B182-6685889123AC}"/>
              </a:ext>
            </a:extLst>
          </p:cNvPr>
          <p:cNvSpPr txBox="1"/>
          <p:nvPr/>
        </p:nvSpPr>
        <p:spPr>
          <a:xfrm>
            <a:off x="3748313" y="4931228"/>
            <a:ext cx="565694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Graphical Overview of Common Nagios Configurations</a:t>
            </a:r>
          </a:p>
        </p:txBody>
      </p:sp>
    </p:spTree>
    <p:extLst>
      <p:ext uri="{BB962C8B-B14F-4D97-AF65-F5344CB8AC3E}">
        <p14:creationId xmlns:p14="http://schemas.microsoft.com/office/powerpoint/2010/main" val="28423651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EF6787B-A40D-3E47-8D05-0C875A2F3F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9312" y="306522"/>
            <a:ext cx="3451678" cy="19379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74514BA-C402-6F48-8945-869180B9BE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3637" y="410029"/>
            <a:ext cx="2137229" cy="21372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57CC6B7-C8D6-6840-873F-4DABF0B33B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7273" y="3429000"/>
            <a:ext cx="2713717" cy="20378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BE2254A-8E49-E942-9A4D-E53AF403DD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92551" y="3289905"/>
            <a:ext cx="3337534" cy="2546046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03B8C72-221F-7F4D-BAEC-A9EC5350525A}"/>
              </a:ext>
            </a:extLst>
          </p:cNvPr>
          <p:cNvCxnSpPr/>
          <p:nvPr/>
        </p:nvCxnSpPr>
        <p:spPr>
          <a:xfrm>
            <a:off x="5029200" y="1478643"/>
            <a:ext cx="23318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1A3B206-1DB4-9140-95C9-A06316A2D1F9}"/>
              </a:ext>
            </a:extLst>
          </p:cNvPr>
          <p:cNvCxnSpPr/>
          <p:nvPr/>
        </p:nvCxnSpPr>
        <p:spPr>
          <a:xfrm flipH="1">
            <a:off x="5029200" y="2035629"/>
            <a:ext cx="2530022" cy="18941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06D119A-6F04-E348-9B07-BBB17F88E04D}"/>
              </a:ext>
            </a:extLst>
          </p:cNvPr>
          <p:cNvCxnSpPr/>
          <p:nvPr/>
        </p:nvCxnSpPr>
        <p:spPr>
          <a:xfrm>
            <a:off x="4997302" y="4822371"/>
            <a:ext cx="16647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42F392E-7E3D-1D49-8EEB-24357B90491A}"/>
              </a:ext>
            </a:extLst>
          </p:cNvPr>
          <p:cNvSpPr txBox="1"/>
          <p:nvPr/>
        </p:nvSpPr>
        <p:spPr>
          <a:xfrm>
            <a:off x="1796143" y="2547258"/>
            <a:ext cx="3034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2014 Mac book pro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BB441A4-2319-EC40-9E5D-6C8EF48472D2}"/>
              </a:ext>
            </a:extLst>
          </p:cNvPr>
          <p:cNvSpPr txBox="1"/>
          <p:nvPr/>
        </p:nvSpPr>
        <p:spPr>
          <a:xfrm>
            <a:off x="7361012" y="2460171"/>
            <a:ext cx="3306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Virtual box VM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50E1633-CC1B-B846-B279-7B6DB6D985D4}"/>
              </a:ext>
            </a:extLst>
          </p:cNvPr>
          <p:cNvSpPr txBox="1"/>
          <p:nvPr/>
        </p:nvSpPr>
        <p:spPr>
          <a:xfrm>
            <a:off x="2188976" y="5835951"/>
            <a:ext cx="2514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Ubuntu Desktop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C4966FA-6263-C54C-836B-9F05598EFB69}"/>
              </a:ext>
            </a:extLst>
          </p:cNvPr>
          <p:cNvSpPr txBox="1"/>
          <p:nvPr/>
        </p:nvSpPr>
        <p:spPr>
          <a:xfrm>
            <a:off x="6973138" y="6105853"/>
            <a:ext cx="3176359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Nagios 4.4.2</a:t>
            </a:r>
          </a:p>
        </p:txBody>
      </p:sp>
    </p:spTree>
    <p:extLst>
      <p:ext uri="{BB962C8B-B14F-4D97-AF65-F5344CB8AC3E}">
        <p14:creationId xmlns:p14="http://schemas.microsoft.com/office/powerpoint/2010/main" val="4525541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9899462-FC16-43B0-966B-FCA2634507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4654295" y="478232"/>
            <a:ext cx="7034121" cy="5918673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0DAF60-D14D-CE4D-AD85-D1D45884E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1053711"/>
            <a:ext cx="5638994" cy="142444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Notifications and Alerts	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E97FC9-0868-264B-8731-AAC34C01015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81886" y="659904"/>
            <a:ext cx="3662730" cy="2426558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AFEA932-2DF1-410C-A00A-7A1E7DBF75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30098" y="2639023"/>
            <a:ext cx="4562441" cy="0"/>
          </a:xfrm>
          <a:prstGeom prst="line">
            <a:avLst/>
          </a:prstGeom>
          <a:ln w="22225">
            <a:solidFill>
              <a:srgbClr val="E7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AE3707EB-C07B-F54B-9045-76A5CFD39803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886" y="3858038"/>
            <a:ext cx="3662730" cy="225257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BC954F-37A2-8E43-97A4-ECEAD41055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2799889"/>
            <a:ext cx="5747187" cy="2987543"/>
          </a:xfrm>
        </p:spPr>
        <p:txBody>
          <a:bodyPr anchor="t">
            <a:normAutofit/>
          </a:bodyPr>
          <a:lstStyle/>
          <a:p>
            <a:r>
              <a:rPr lang="en-US" sz="2400" dirty="0">
                <a:solidFill>
                  <a:srgbClr val="FFFFFF"/>
                </a:solidFill>
              </a:rPr>
              <a:t>Set up email notifications when system has an alert. </a:t>
            </a:r>
          </a:p>
          <a:p>
            <a:r>
              <a:rPr lang="en-US" sz="2400" dirty="0">
                <a:solidFill>
                  <a:srgbClr val="FFFFFF"/>
                </a:solidFill>
              </a:rPr>
              <a:t>Very quick</a:t>
            </a:r>
          </a:p>
          <a:p>
            <a:r>
              <a:rPr lang="en-US" sz="2400" dirty="0">
                <a:solidFill>
                  <a:srgbClr val="FFFFFF"/>
                </a:solidFill>
              </a:rPr>
              <a:t>Capable to notify system administrators of issues</a:t>
            </a:r>
          </a:p>
          <a:p>
            <a:endParaRPr lang="en-US" sz="2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30787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A6FE32-65A9-BE49-8016-C9B504A96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 of Nagios Tool (Pretty Simple)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49B056-050E-F541-A086-85A983B900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$ Service nagios start</a:t>
            </a:r>
          </a:p>
          <a:p>
            <a:r>
              <a:rPr lang="en-US" dirty="0"/>
              <a:t>	To start the tool</a:t>
            </a:r>
          </a:p>
          <a:p>
            <a:r>
              <a:rPr lang="en-US" dirty="0"/>
              <a:t>$ Service nagios status</a:t>
            </a:r>
          </a:p>
          <a:p>
            <a:r>
              <a:rPr lang="en-US" dirty="0"/>
              <a:t>	To check the status of the tool</a:t>
            </a:r>
          </a:p>
          <a:p>
            <a:r>
              <a:rPr lang="en-US" dirty="0"/>
              <a:t>$Service nagios stop</a:t>
            </a:r>
          </a:p>
          <a:p>
            <a:r>
              <a:rPr lang="en-US" dirty="0"/>
              <a:t>	To stop the tool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89929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</TotalTime>
  <Words>403</Words>
  <Application>Microsoft Macintosh PowerPoint</Application>
  <PresentationFormat>Widescreen</PresentationFormat>
  <Paragraphs>59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Nagios Infrastructure Monitoring</vt:lpstr>
      <vt:lpstr>Nagios Core</vt:lpstr>
      <vt:lpstr>Originally released in 2002, 17 years ago.</vt:lpstr>
      <vt:lpstr>Cons of Nagios (In my opinion)</vt:lpstr>
      <vt:lpstr>Pros of Nagios</vt:lpstr>
      <vt:lpstr>PowerPoint Presentation</vt:lpstr>
      <vt:lpstr>PowerPoint Presentation</vt:lpstr>
      <vt:lpstr>Notifications and Alerts </vt:lpstr>
      <vt:lpstr>Control of Nagios Tool (Pretty Simple)</vt:lpstr>
      <vt:lpstr>3 Services that I am monitoring with Nagios on the Virtual Machine</vt:lpstr>
      <vt:lpstr>Current Load Attack</vt:lpstr>
      <vt:lpstr>SSH Disabling</vt:lpstr>
      <vt:lpstr>Total Processes Attack</vt:lpstr>
      <vt:lpstr>Things I learned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Nagios Infrastructure Monitoring</dc:title>
  <dc:creator>Franklin Smith</dc:creator>
  <cp:lastModifiedBy>Franklin Smith</cp:lastModifiedBy>
  <cp:revision>16</cp:revision>
  <dcterms:created xsi:type="dcterms:W3CDTF">2019-03-18T20:40:12Z</dcterms:created>
  <dcterms:modified xsi:type="dcterms:W3CDTF">2019-03-18T21:22:46Z</dcterms:modified>
</cp:coreProperties>
</file>